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93" r:id="rId25"/>
    <p:sldId id="444" r:id="rId26"/>
    <p:sldId id="441" r:id="rId27"/>
    <p:sldId id="445" r:id="rId28"/>
    <p:sldId id="492" r:id="rId29"/>
    <p:sldId id="491" r:id="rId30"/>
    <p:sldId id="446" r:id="rId31"/>
    <p:sldId id="474" r:id="rId32"/>
    <p:sldId id="273" r:id="rId33"/>
    <p:sldId id="477" r:id="rId34"/>
    <p:sldId id="478" r:id="rId35"/>
    <p:sldId id="479" r:id="rId36"/>
    <p:sldId id="480" r:id="rId37"/>
    <p:sldId id="476" r:id="rId38"/>
    <p:sldId id="274" r:id="rId39"/>
    <p:sldId id="271" r:id="rId40"/>
    <p:sldId id="283" r:id="rId41"/>
    <p:sldId id="275" r:id="rId42"/>
    <p:sldId id="449" r:id="rId43"/>
    <p:sldId id="450" r:id="rId44"/>
    <p:sldId id="485" r:id="rId45"/>
    <p:sldId id="486" r:id="rId46"/>
    <p:sldId id="487" r:id="rId47"/>
    <p:sldId id="488" r:id="rId48"/>
    <p:sldId id="489" r:id="rId49"/>
    <p:sldId id="490" r:id="rId50"/>
    <p:sldId id="451" r:id="rId51"/>
    <p:sldId id="452" r:id="rId52"/>
    <p:sldId id="453" r:id="rId53"/>
    <p:sldId id="454" r:id="rId54"/>
    <p:sldId id="473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5" r:id="rId72"/>
    <p:sldId id="481" r:id="rId73"/>
    <p:sldId id="482" r:id="rId74"/>
    <p:sldId id="483" r:id="rId75"/>
    <p:sldId id="258" r:id="rId76"/>
    <p:sldId id="298" r:id="rId77"/>
    <p:sldId id="437" r:id="rId78"/>
    <p:sldId id="438" r:id="rId79"/>
    <p:sldId id="390" r:id="rId80"/>
    <p:sldId id="391" r:id="rId81"/>
    <p:sldId id="392" r:id="rId82"/>
    <p:sldId id="393" r:id="rId83"/>
    <p:sldId id="394" r:id="rId84"/>
    <p:sldId id="407" r:id="rId85"/>
    <p:sldId id="408" r:id="rId86"/>
    <p:sldId id="299" r:id="rId87"/>
    <p:sldId id="300" r:id="rId88"/>
    <p:sldId id="301" r:id="rId89"/>
    <p:sldId id="436" r:id="rId90"/>
    <p:sldId id="303" r:id="rId91"/>
    <p:sldId id="260" r:id="rId92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3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2024/9/13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714307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3720981" y="-812399"/>
            <a:ext cx="619527" cy="66730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441407" y="2227989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、需求單插隊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70251" y="4062701"/>
            <a:ext cx="968814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11409"/>
            <a:ext cx="9574213" cy="4437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331640" y="3815891"/>
            <a:ext cx="7830833" cy="14593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 Name : feature_#17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feature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5" y="910647"/>
            <a:ext cx="851535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6949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7" y="1446411"/>
            <a:ext cx="9493059" cy="4409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1451799"/>
            <a:ext cx="9620395" cy="4145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: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push origin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" y="1543249"/>
            <a:ext cx="80391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7" y="1522123"/>
            <a:ext cx="7572375" cy="423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前往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" y="1173563"/>
            <a:ext cx="9692843" cy="420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988291"/>
            <a:ext cx="9344373" cy="4719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67" y="795600"/>
            <a:ext cx="8087086" cy="5431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Merged by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3" y="1811217"/>
            <a:ext cx="9436390" cy="36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" y="1553400"/>
            <a:ext cx="9395130" cy="4385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0" y="1907949"/>
            <a:ext cx="9429148" cy="3827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96" y="1344989"/>
            <a:ext cx="5743450" cy="5183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394114"/>
            <a:ext cx="8086725" cy="445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2" y="1401430"/>
            <a:ext cx="8257596" cy="4706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1" y="1720187"/>
            <a:ext cx="9642551" cy="2869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/>
          <p:nvPr/>
        </p:nvPicPr>
        <p:blipFill>
          <a:blip r:embed="rId3"/>
          <a:stretch/>
        </p:blipFill>
        <p:spPr>
          <a:xfrm>
            <a:off x="3505680" y="3904367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39" y="795600"/>
            <a:ext cx="9567415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altLang="zh-TW" sz="2400" spc="-1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34388"/>
            <a:ext cx="7916719" cy="451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95" y="1615930"/>
            <a:ext cx="8096250" cy="414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315122"/>
            <a:ext cx="7215044" cy="481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024784"/>
            <a:ext cx="8201025" cy="3676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" y="1631228"/>
            <a:ext cx="7991475" cy="1914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43" y="1440000"/>
            <a:ext cx="6111154" cy="4851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23" y="1440000"/>
            <a:ext cx="7830417" cy="4691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5" y="940873"/>
            <a:ext cx="9501909" cy="46042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2" y="934319"/>
            <a:ext cx="9308956" cy="48329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0" y="1884219"/>
            <a:ext cx="9492351" cy="15232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27312</TotalTime>
  <Words>2524</Words>
  <Application>Microsoft Office PowerPoint</Application>
  <PresentationFormat>自訂</PresentationFormat>
  <Paragraphs>528</Paragraphs>
  <Slides>91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103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662</cp:revision>
  <cp:lastPrinted>2021-10-04T02:16:34Z</cp:lastPrinted>
  <dcterms:created xsi:type="dcterms:W3CDTF">2020-09-24T07:39:29Z</dcterms:created>
  <dcterms:modified xsi:type="dcterms:W3CDTF">2024-09-13T01:42:19Z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